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65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74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348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66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66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1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 Why is it important? How can it be used?</a:t>
            </a:r>
          </a:p>
          <a:p>
            <a:pPr marL="0" marR="0" lvl="0" indent="0" algn="l" rtl="0">
              <a:spcBef>
                <a:spcPts val="6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passively</a:t>
            </a:r>
          </a:p>
          <a:p>
            <a:pPr marL="0" marR="0" lvl="0" indent="0" algn="l" rtl="0">
              <a:spcBef>
                <a:spcPts val="6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(receptively) and </a:t>
            </a:r>
          </a:p>
          <a:p>
            <a:pPr marL="0" marR="0" lvl="0" indent="0" algn="l" rtl="0">
              <a:spcBef>
                <a:spcPts val="6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start interacting (expressively).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66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66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66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840052"/>
            <a:ext cx="7772400" cy="784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4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4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1271587" y="1353741"/>
            <a:ext cx="6600899" cy="130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266825" y="2826542"/>
            <a:ext cx="6608699" cy="1882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/>
            </a:lvl1pPr>
            <a:lvl2pPr marL="682625" marR="0" indent="-22225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2pPr>
            <a:lvl3pPr marL="1081087" marR="0" indent="11112" algn="l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3pPr>
            <a:lvl4pPr marL="1544637" marR="0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4pPr>
            <a:lvl5pPr marL="1995486" marR="0" indent="-1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5pPr>
            <a:lvl6pPr marL="2452687" marR="0" indent="-1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6pPr>
            <a:lvl7pPr marL="2909887" marR="0" indent="-1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7pPr>
            <a:lvl8pPr marL="3367087" marR="0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8pPr>
            <a:lvl9pPr marL="3824287" marR="0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71487" y="4635101"/>
            <a:ext cx="3319500" cy="279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061200" y="4719637"/>
            <a:ext cx="1835098" cy="2546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3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5500" cy="51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5025" y="207167"/>
            <a:ext cx="2940000" cy="5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69900" y="882251"/>
            <a:ext cx="8432699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66725" y="1409700"/>
            <a:ext cx="8431200" cy="308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marR="0" indent="-53975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1pPr>
            <a:lvl2pPr marL="682625" marR="0" indent="-22225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2pPr>
            <a:lvl3pPr marL="1081087" marR="0" indent="11112" algn="l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3pPr>
            <a:lvl4pPr marL="1544637" marR="0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4pPr>
            <a:lvl5pPr marL="1995486" marR="0" indent="-1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5pPr>
            <a:lvl6pPr marL="2452687" marR="0" indent="-1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6pPr>
            <a:lvl7pPr marL="2909887" marR="0" indent="-1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7pPr>
            <a:lvl8pPr marL="3367087" marR="0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8pPr>
            <a:lvl9pPr marL="3824287" marR="0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71487" y="4635101"/>
            <a:ext cx="3319500" cy="279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061200" y="4719637"/>
            <a:ext cx="1835098" cy="2546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3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twitter101va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attipscast" TargetMode="External"/><Relationship Id="rId4" Type="http://schemas.openxmlformats.org/officeDocument/2006/relationships/hyperlink" Target="https://twitter.com/nightlight08" TargetMode="External"/><Relationship Id="rId5" Type="http://schemas.openxmlformats.org/officeDocument/2006/relationships/hyperlink" Target="http://twitter.com/possbeth" TargetMode="External"/><Relationship Id="rId6" Type="http://schemas.openxmlformats.org/officeDocument/2006/relationships/hyperlink" Target="http://twitter.com/karenjan" TargetMode="External"/><Relationship Id="rId7" Type="http://schemas.openxmlformats.org/officeDocument/2006/relationships/hyperlink" Target="https://twitter.com/@iplante" TargetMode="External"/><Relationship Id="rId8" Type="http://schemas.openxmlformats.org/officeDocument/2006/relationships/hyperlink" Target="https://twitter.com/ewilliams65" TargetMode="External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eetdeck.twitter.com/" TargetMode="External"/><Relationship Id="rId4" Type="http://schemas.openxmlformats.org/officeDocument/2006/relationships/hyperlink" Target="https://hootsuite.com/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ttipscast" TargetMode="External"/><Relationship Id="rId4" Type="http://schemas.openxmlformats.org/officeDocument/2006/relationships/hyperlink" Target="mailto:attipscast@gmail.com" TargetMode="External"/><Relationship Id="rId5" Type="http://schemas.openxmlformats.org/officeDocument/2006/relationships/hyperlink" Target="http://attipscast.com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lcps16" TargetMode="External"/><Relationship Id="rId4" Type="http://schemas.openxmlformats.org/officeDocument/2006/relationships/hyperlink" Target="https://twitter.com/hashtag/lcps2020" TargetMode="External"/><Relationship Id="rId5" Type="http://schemas.openxmlformats.org/officeDocument/2006/relationships/hyperlink" Target="https://twitter.com/hashtag/ottw" TargetMode="External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pictwitteredchats" TargetMode="External"/><Relationship Id="rId4" Type="http://schemas.openxmlformats.org/officeDocument/2006/relationships/hyperlink" Target="https://twitter.com/hashtag/atchat" TargetMode="External"/><Relationship Id="rId5" Type="http://schemas.openxmlformats.org/officeDocument/2006/relationships/hyperlink" Target="https://twitter.com/hashtag/edchat?lang=en" TargetMode="External"/><Relationship Id="rId6" Type="http://schemas.openxmlformats.org/officeDocument/2006/relationships/hyperlink" Target="https://twitter.com/hashtag/udlchat" TargetMode="External"/><Relationship Id="rId7" Type="http://schemas.openxmlformats.org/officeDocument/2006/relationships/hyperlink" Target="https://twitter.com/hashtag/ctdtechtalk" TargetMode="External"/><Relationship Id="rId8" Type="http://schemas.openxmlformats.org/officeDocument/2006/relationships/hyperlink" Target="https://twitter.com/hashtag/spedchat?lang=en" TargetMode="External"/><Relationship Id="rId9" Type="http://schemas.openxmlformats.org/officeDocument/2006/relationships/hyperlink" Target="https://twitter.com/hashtag/lcpsedchat" TargetMode="External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 idx="4294967295"/>
          </p:nvPr>
        </p:nvSpPr>
        <p:spPr>
          <a:xfrm>
            <a:off x="332525" y="188775"/>
            <a:ext cx="8528100" cy="81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>
                <a:solidFill>
                  <a:schemeClr val="dk1"/>
                </a:solidFill>
              </a:rPr>
              <a:t>Get This Entire Presentation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ctrTitle" idx="4294967295"/>
          </p:nvPr>
        </p:nvSpPr>
        <p:spPr>
          <a:xfrm>
            <a:off x="464150" y="1193225"/>
            <a:ext cx="8528100" cy="81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 u="sng">
                <a:solidFill>
                  <a:schemeClr val="hlink"/>
                </a:solidFill>
                <a:hlinkClick r:id="rId3"/>
              </a:rPr>
              <a:t>http://bit.ly/twitter101va</a:t>
            </a:r>
            <a:r>
              <a:rPr lang="en" sz="4800" b="1">
                <a:solidFill>
                  <a:schemeClr val="dk1"/>
                </a:solidFill>
              </a:rPr>
              <a:t>  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6625" y="2197686"/>
            <a:ext cx="2810749" cy="279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40031" y="247288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4266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Who to Start Following</a:t>
            </a:r>
            <a:r>
              <a:rPr lang="en" sz="36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...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74325" y="994394"/>
            <a:ext cx="8666700" cy="3946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4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  <a:rtl val="0"/>
              </a:rPr>
              <a:t>@attipscast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- Chris Bugaj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  <a:rtl val="0"/>
              </a:rPr>
              <a:t>@nightlight08 </a:t>
            </a: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- Melissa Bugaj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  <a:rtl val="0"/>
              </a:rPr>
              <a:t>@possbeth</a:t>
            </a: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- Beth Poss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4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  <a:rtl val="0"/>
              </a:rPr>
              <a:t>@karenjan</a:t>
            </a:r>
            <a:r>
              <a:rPr lang="en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- Karen Janowski (UDL and AT)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4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  <a:rtl val="0"/>
              </a:rPr>
              <a:t>@iplante </a:t>
            </a:r>
            <a:r>
              <a:rPr lang="en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- Sharon LePage Plante (LD)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  <a:rtl val="0"/>
              </a:rPr>
              <a:t>@ewilliams65</a:t>
            </a:r>
            <a:r>
              <a:rPr lang="en" sz="2400" b="1">
                <a:latin typeface="Calibri"/>
                <a:ea typeface="Calibri"/>
                <a:cs typeface="Calibri"/>
                <a:sym typeface="Calibri"/>
                <a:rtl val="0"/>
              </a:rPr>
              <a:t> - Dr. Eric Williams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3600" b="0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 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32046" y="1084025"/>
            <a:ext cx="2350250" cy="94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-168102"/>
            <a:ext cx="8229600" cy="113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Even More People To Start Following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894125" y="1200150"/>
            <a:ext cx="3792599" cy="14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Who </a:t>
            </a:r>
            <a:r>
              <a:rPr lang="en" sz="3000">
                <a:solidFill>
                  <a:schemeClr val="dk1"/>
                </a:solidFill>
                <a:rtl val="0"/>
              </a:rPr>
              <a:t>was</a:t>
            </a:r>
            <a:r>
              <a:rPr lang="en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missed?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dk1"/>
                </a:solidFill>
                <a:rtl val="0"/>
              </a:rPr>
              <a:t>Let’s list some here!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74318" y="53338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4266" b="1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Twitter Management Resources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7762000" y="1461650"/>
            <a:ext cx="1292100" cy="5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TweetDeck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762000" y="3193450"/>
            <a:ext cx="1292100" cy="5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chemeClr val="hlink"/>
                </a:solidFill>
                <a:hlinkClick r:id="rId4"/>
              </a:rPr>
              <a:t>Hootsuite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74" y="985516"/>
            <a:ext cx="7620224" cy="385350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719261" y="748462"/>
            <a:ext cx="4162425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-797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Become A Wizard!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4800" y="914400"/>
            <a:ext cx="8680500" cy="398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Explore Social Networking Sites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pPr marL="457200" marR="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Sign up for Twitter</a:t>
            </a:r>
          </a:p>
          <a:p>
            <a:pPr marL="457200" marR="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Follow some folks</a:t>
            </a:r>
          </a:p>
          <a:p>
            <a:pPr marL="457200" marR="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Look up hashtags</a:t>
            </a:r>
          </a:p>
          <a:p>
            <a:pPr marL="457200" marR="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Tweet something you want to share</a:t>
            </a:r>
          </a:p>
          <a:p>
            <a:pPr marL="457200" marR="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Participate in a chat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80575" y="1048250"/>
            <a:ext cx="7273499" cy="283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Christopher Bugaj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 Twitter:</a:t>
            </a:r>
            <a:r>
              <a:rPr lang="en" sz="3600" b="1">
                <a:solidFill>
                  <a:schemeClr val="dk1"/>
                </a:solidFill>
                <a:rtl val="0"/>
              </a:rPr>
              <a:t> </a:t>
            </a:r>
            <a:r>
              <a:rPr lang="en" sz="36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@attipscast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u="sng">
                <a:solidFill>
                  <a:schemeClr val="hlink"/>
                </a:solidFill>
                <a:hlinkClick r:id="rId4"/>
              </a:rPr>
              <a:t>attipscast@gmail.com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u="sng">
                <a:solidFill>
                  <a:schemeClr val="hlink"/>
                </a:solidFill>
                <a:hlinkClick r:id="rId5"/>
              </a:rPr>
              <a:t>attipscast.com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sng" strike="noStrike" cap="none" baseline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152400" y="301300"/>
            <a:ext cx="8528100" cy="81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Twitter 101 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7061200" y="4719637"/>
            <a:ext cx="1835098" cy="2546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fld>
            <a:endParaRPr lang="en" sz="13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7108" y="4548925"/>
            <a:ext cx="120779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4877" y="1236800"/>
            <a:ext cx="2350676" cy="313627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204" y="0"/>
            <a:ext cx="686358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449" y="1292712"/>
            <a:ext cx="6303775" cy="32491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74318" y="205738"/>
            <a:ext cx="8663939" cy="66865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4266" b="1">
                <a:latin typeface="Calibri"/>
                <a:ea typeface="Calibri"/>
                <a:cs typeface="Calibri"/>
                <a:sym typeface="Calibri"/>
              </a:rPr>
              <a:t>Talk the Talk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03010" y="1118615"/>
            <a:ext cx="2472000" cy="37496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521"/>
              <a:buFont typeface="Calibri"/>
              <a:buChar char="●"/>
            </a:pPr>
            <a:r>
              <a:rPr lang="en" sz="2666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tweets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521"/>
              <a:buFont typeface="Calibri"/>
              <a:buChar char="●"/>
            </a:pPr>
            <a:r>
              <a:rPr lang="en" sz="2666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followers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521"/>
              <a:buFont typeface="Calibri"/>
              <a:buChar char="●"/>
            </a:pPr>
            <a:r>
              <a:rPr lang="en" sz="2666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following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521"/>
              <a:buFont typeface="Calibri"/>
              <a:buChar char="●"/>
            </a:pPr>
            <a:r>
              <a:rPr lang="en" sz="2666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@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521"/>
              <a:buFont typeface="Calibri"/>
              <a:buChar char="●"/>
            </a:pPr>
            <a:r>
              <a:rPr lang="en" sz="2666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search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521"/>
              <a:buFont typeface="Calibri"/>
              <a:buChar char="●"/>
            </a:pPr>
            <a:r>
              <a:rPr lang="en" sz="2666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#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521"/>
              <a:buFont typeface="Calibri"/>
              <a:buChar char="●"/>
            </a:pPr>
            <a:r>
              <a:rPr lang="en" sz="2666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chats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666" b="0" i="0" u="none" strike="noStrike" cap="none" baseline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666" b="0" i="0" u="none" strike="noStrike" cap="none" baseline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74321" y="205750"/>
            <a:ext cx="3767700" cy="668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What is a “Tweet”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21925" y="876300"/>
            <a:ext cx="8886900" cy="2396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Short posts (often 140 characters or less)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" b="1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Text &amp; links to audio, images, and/or videos (and </a:t>
            </a: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polls!)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Develop a list of friends or followers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666" b="0" i="0" u="none" strike="noStrike" cap="none" baseline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666" b="0" i="0" u="none" strike="noStrike" cap="none" baseline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666" b="0" i="0" u="none" strike="noStrike" cap="none" baseline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  <a:rtl val="0"/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97" y="2397297"/>
            <a:ext cx="4293399" cy="119797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37" y="3912200"/>
            <a:ext cx="5438775" cy="990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1164" y="3014250"/>
            <a:ext cx="5555135" cy="990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9737" y="2295525"/>
            <a:ext cx="4029075" cy="5524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74318" y="205738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Why Tweet? Let’s fill this in together!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21925" y="876300"/>
            <a:ext cx="8886900" cy="3716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●"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666" b="0" i="0" u="none" strike="noStrike" cap="none" baseline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666" b="0" i="0" u="none" strike="noStrike" cap="none" baseline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" sz="2666" b="0" i="0" u="none" strike="noStrike" cap="none" baseline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54482"/>
            <a:ext cx="8229600" cy="642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Search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41750" y="1146300"/>
            <a:ext cx="3981600" cy="3725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Find topics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Find people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775" y="154472"/>
            <a:ext cx="5620925" cy="459417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64800" y="64708"/>
            <a:ext cx="8229600" cy="6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Using Hashtags-  </a:t>
            </a:r>
            <a:r>
              <a:rPr lang="en" sz="3600" b="1">
                <a:solidFill>
                  <a:schemeClr val="dk1"/>
                </a:solidFill>
                <a:rtl val="0"/>
              </a:rPr>
              <a:t>“</a:t>
            </a: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" sz="3600" b="1">
                <a:solidFill>
                  <a:schemeClr val="dk1"/>
                </a:solidFill>
                <a:rtl val="0"/>
              </a:rPr>
              <a:t>”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727875" y="562900"/>
            <a:ext cx="4249799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  <a:rtl val="0"/>
              </a:rPr>
              <a:t>S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earch for specific info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  <a:rtl val="0"/>
              </a:rPr>
              <a:t>Conversation around a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 event or idea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  <a:rtl val="0"/>
              </a:rPr>
              <a:t>F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ind </a:t>
            </a:r>
            <a:r>
              <a:rPr lang="en" sz="2400">
                <a:solidFill>
                  <a:schemeClr val="dk1"/>
                </a:solidFill>
                <a:rtl val="0"/>
              </a:rPr>
              <a:t>similar topics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  <a:rtl val="0"/>
              </a:rPr>
              <a:t>Cleverly explain yourself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  <a:rtl val="0"/>
              </a:rPr>
              <a:t>#lcps16</a:t>
            </a:r>
            <a:r>
              <a:rPr lang="en" sz="2400">
                <a:solidFill>
                  <a:schemeClr val="dk1"/>
                </a:solidFill>
                <a:rtl val="0"/>
              </a:rPr>
              <a:t>, </a:t>
            </a:r>
            <a:r>
              <a:rPr lang="en" sz="2400" u="sng">
                <a:solidFill>
                  <a:schemeClr val="hlink"/>
                </a:solidFill>
                <a:hlinkClick r:id="rId4"/>
                <a:rtl val="0"/>
              </a:rPr>
              <a:t>#lcps2020</a:t>
            </a:r>
            <a:r>
              <a:rPr lang="en" sz="2400">
                <a:solidFill>
                  <a:schemeClr val="dk1"/>
                </a:solidFill>
                <a:rtl val="0"/>
              </a:rPr>
              <a:t>, </a:t>
            </a:r>
            <a:r>
              <a:rPr lang="en" sz="2400" u="sng">
                <a:solidFill>
                  <a:schemeClr val="hlink"/>
                </a:solidFill>
                <a:hlinkClick r:id="rId5"/>
                <a:rtl val="0"/>
              </a:rPr>
              <a:t>#OTTW</a:t>
            </a:r>
            <a:r>
              <a:rPr lang="en" sz="2400">
                <a:solidFill>
                  <a:schemeClr val="dk1"/>
                </a:solidFill>
                <a:rtl val="0"/>
              </a:rPr>
              <a:t>, #techk15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675" y="1101970"/>
            <a:ext cx="3995475" cy="31254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154482"/>
            <a:ext cx="8229600" cy="642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Chats - </a:t>
            </a:r>
            <a:r>
              <a:rPr lang="en" sz="3000" b="1" u="sng">
                <a:solidFill>
                  <a:schemeClr val="hlink"/>
                </a:solidFill>
                <a:hlinkClick r:id="rId3"/>
                <a:rtl val="0"/>
              </a:rPr>
              <a:t>http://bit.ly/epictwitteredchats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52400" y="910825"/>
            <a:ext cx="4279499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  <a:rtl val="0"/>
              </a:rPr>
              <a:t>#ATChat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  <a:rtl val="0"/>
              </a:rPr>
              <a:t>#EDChat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  <a:rtl val="0"/>
              </a:rPr>
              <a:t>#UDLChat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7"/>
                <a:rtl val="0"/>
              </a:rPr>
              <a:t>#CTDTechTalk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8"/>
                <a:rtl val="0"/>
              </a:rPr>
              <a:t>#SPEDChat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9"/>
                <a:rtl val="0"/>
              </a:rPr>
              <a:t>#LCPSEDCHAT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Often has a set topic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May have a set time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Often has a facilitator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81400" y="997500"/>
            <a:ext cx="3825699" cy="3863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IA2010New Logo">
  <a:themeElements>
    <a:clrScheme name="Office Theme 1">
      <a:dk1>
        <a:srgbClr val="000000"/>
      </a:dk1>
      <a:lt1>
        <a:srgbClr val="FFFFFF"/>
      </a:lt1>
      <a:dk2>
        <a:srgbClr val="4F8D97"/>
      </a:dk2>
      <a:lt2>
        <a:srgbClr val="808080"/>
      </a:lt2>
      <a:accent1>
        <a:srgbClr val="B2C891"/>
      </a:accent1>
      <a:accent2>
        <a:srgbClr val="5998C8"/>
      </a:accent2>
      <a:accent3>
        <a:srgbClr val="FFFFFF"/>
      </a:accent3>
      <a:accent4>
        <a:srgbClr val="000000"/>
      </a:accent4>
      <a:accent5>
        <a:srgbClr val="D5E0C7"/>
      </a:accent5>
      <a:accent6>
        <a:srgbClr val="5089B5"/>
      </a:accent6>
      <a:hlink>
        <a:srgbClr val="003C79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Macintosh PowerPoint</Application>
  <PresentationFormat>On-screen Show (16:9)</PresentationFormat>
  <Paragraphs>89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simple-light</vt:lpstr>
      <vt:lpstr>1_ATIA2010New Logo</vt:lpstr>
      <vt:lpstr>Get This Entire Presentation</vt:lpstr>
      <vt:lpstr>Twitter 101 </vt:lpstr>
      <vt:lpstr>PowerPoint Presentation</vt:lpstr>
      <vt:lpstr>Talk the Talk</vt:lpstr>
      <vt:lpstr>What is a “Tweet”</vt:lpstr>
      <vt:lpstr>Why Tweet? Let’s fill this in together!</vt:lpstr>
      <vt:lpstr>Search</vt:lpstr>
      <vt:lpstr>Using Hashtags-  “#”</vt:lpstr>
      <vt:lpstr>Chats - http://bit.ly/epictwitteredchats</vt:lpstr>
      <vt:lpstr>Who to Start Following...</vt:lpstr>
      <vt:lpstr>Even More People To Start Following</vt:lpstr>
      <vt:lpstr>Twitter Management Resources</vt:lpstr>
      <vt:lpstr>Become A Wizard!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This Entire Presentation</dc:title>
  <cp:lastModifiedBy>TTAC TTAC</cp:lastModifiedBy>
  <cp:revision>1</cp:revision>
  <dcterms:modified xsi:type="dcterms:W3CDTF">2015-11-12T16:42:02Z</dcterms:modified>
</cp:coreProperties>
</file>