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68" r:id="rId3"/>
    <p:sldId id="27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57" r:id="rId12"/>
    <p:sldId id="271" r:id="rId13"/>
    <p:sldId id="273" r:id="rId14"/>
    <p:sldId id="259" r:id="rId15"/>
    <p:sldId id="272" r:id="rId16"/>
    <p:sldId id="275" r:id="rId17"/>
    <p:sldId id="276" r:id="rId18"/>
    <p:sldId id="269" r:id="rId19"/>
    <p:sldId id="260" r:id="rId20"/>
    <p:sldId id="27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54"/>
    <p:restoredTop sz="94640"/>
  </p:normalViewPr>
  <p:slideViewPr>
    <p:cSldViewPr snapToGrid="0" snapToObjects="1">
      <p:cViewPr varScale="1">
        <p:scale>
          <a:sx n="97" d="100"/>
          <a:sy n="97" d="100"/>
        </p:scale>
        <p:origin x="208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9F2E9-C796-4144-BD06-9D32C2D0F047}" type="datetimeFigureOut">
              <a:rPr lang="en-US" smtClean="0"/>
              <a:t>11/16/16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14A94-D77E-8A4E-A7E7-64E22098D3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434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14A94-D77E-8A4E-A7E7-64E22098D3C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550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/>
              <a:t>11/16/16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11/16/16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11/16/16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11/16/16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11/16/16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11/16/16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11/16/16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11/16/16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11/16/16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11/16/16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11/16/16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11/16/16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11/16/16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11/16/16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11/16/16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11/16/16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11/16/16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/>
              <a:pPr/>
              <a:t>11/16/16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microsoft.com/enable/products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142" y="276726"/>
            <a:ext cx="9958136" cy="1272089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No Chromebooks, No problem!</a:t>
            </a:r>
            <a:endParaRPr lang="en-US" sz="60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" y="4795085"/>
            <a:ext cx="11192256" cy="165576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Not a Google apps for Education division? you’re in luck! PCs and macs are accessible too!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796" y="1800475"/>
            <a:ext cx="2742950" cy="2742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868" y="1800475"/>
            <a:ext cx="2831084" cy="272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7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199" y="0"/>
            <a:ext cx="8470617" cy="6870178"/>
          </a:xfrm>
          <a:prstGeom prst="rect">
            <a:avLst/>
          </a:prstGeom>
        </p:spPr>
      </p:pic>
      <p:sp>
        <p:nvSpPr>
          <p:cNvPr id="3" name="Up Arrow 2"/>
          <p:cNvSpPr/>
          <p:nvPr/>
        </p:nvSpPr>
        <p:spPr>
          <a:xfrm>
            <a:off x="6967577" y="4315061"/>
            <a:ext cx="725474" cy="92951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60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561" y="209861"/>
            <a:ext cx="10433800" cy="1011683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Microsoft’s Ease of Access Center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5849" y="1019625"/>
            <a:ext cx="5866151" cy="5486400"/>
          </a:xfrm>
        </p:spPr>
        <p:txBody>
          <a:bodyPr>
            <a:noAutofit/>
          </a:bodyPr>
          <a:lstStyle/>
          <a:p>
            <a:r>
              <a:rPr lang="en-US" sz="1600" dirty="0" smtClean="0"/>
              <a:t>Magnifier </a:t>
            </a:r>
            <a:r>
              <a:rPr lang="mr-IN" sz="1600" dirty="0" smtClean="0"/>
              <a:t>–</a:t>
            </a:r>
            <a:r>
              <a:rPr lang="en-US" sz="1600" dirty="0" smtClean="0"/>
              <a:t> Also increase text size</a:t>
            </a:r>
          </a:p>
          <a:p>
            <a:r>
              <a:rPr lang="en-US" sz="1600" dirty="0" smtClean="0"/>
              <a:t>High Contrast Mode</a:t>
            </a:r>
          </a:p>
          <a:p>
            <a:r>
              <a:rPr lang="en-US" sz="1600" dirty="0" smtClean="0"/>
              <a:t>Narrator</a:t>
            </a:r>
          </a:p>
          <a:p>
            <a:r>
              <a:rPr lang="en-US" sz="1600" dirty="0" smtClean="0"/>
              <a:t>Sticky, Toggle, or Filter Keys (as well as keyboard shortcuts)</a:t>
            </a:r>
          </a:p>
          <a:p>
            <a:r>
              <a:rPr lang="en-US" sz="1600" dirty="0" smtClean="0"/>
              <a:t>On-screen keyboard (great for touchscreen devices)</a:t>
            </a:r>
          </a:p>
          <a:p>
            <a:r>
              <a:rPr lang="en-US" sz="1600" dirty="0" smtClean="0"/>
              <a:t>Change mouse controls (exp: change pointer size or move the mouse with keypad)</a:t>
            </a:r>
          </a:p>
          <a:p>
            <a:r>
              <a:rPr lang="en-US" sz="1600" dirty="0" smtClean="0"/>
              <a:t>Visual sound alternatives (such as a flash on the screen for notifications or a text caption for a print job beginning or ending.</a:t>
            </a:r>
          </a:p>
          <a:p>
            <a:r>
              <a:rPr lang="en-US" sz="1600" dirty="0" smtClean="0"/>
              <a:t>Clean up the clutter</a:t>
            </a:r>
            <a:r>
              <a:rPr lang="en-US" sz="1600" dirty="0"/>
              <a:t> </a:t>
            </a:r>
            <a:r>
              <a:rPr lang="en-US" sz="1600" dirty="0" smtClean="0"/>
              <a:t>(desktop, start menu, and reader view in browsers)</a:t>
            </a:r>
          </a:p>
          <a:p>
            <a:r>
              <a:rPr lang="en-US" sz="1600" dirty="0" smtClean="0"/>
              <a:t>Speech Recognition</a:t>
            </a:r>
          </a:p>
          <a:p>
            <a:r>
              <a:rPr lang="en-US" sz="1600" dirty="0" smtClean="0"/>
              <a:t>Cortana and Hello (Windows 10 only)</a:t>
            </a:r>
          </a:p>
          <a:p>
            <a:r>
              <a:rPr lang="en-US" sz="1600" dirty="0" smtClean="0"/>
              <a:t>Recommendations to make your computer easier to use.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19" y="1428229"/>
            <a:ext cx="4913601" cy="417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19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/>
              <a:t>office Software Accessibility</a:t>
            </a:r>
            <a:br>
              <a:rPr lang="en-US" sz="4000" dirty="0" smtClean="0"/>
            </a:br>
            <a:r>
              <a:rPr lang="en-US" sz="4000" dirty="0" smtClean="0"/>
              <a:t>(365, 2013 and newer)</a:t>
            </a:r>
            <a:endParaRPr lang="en-US" sz="40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8" r="806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1294" y="2007438"/>
            <a:ext cx="6134627" cy="4169243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Use keyboard to move around the ribbon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Keyboard shortcuts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Zoom in or out of document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Read Mode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Autocorrect spelling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Speech Recognition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Speak text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Built-in translator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Create accessible documents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Use “Tell Me” Alt+Q (Office 365 only)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7844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Browser accessibility</a:t>
            </a:r>
            <a:endParaRPr lang="en-US" sz="6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2249488"/>
            <a:ext cx="3541712" cy="354171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Zoom on a webpage</a:t>
            </a:r>
          </a:p>
          <a:p>
            <a:r>
              <a:rPr lang="en-US" dirty="0" smtClean="0"/>
              <a:t>Make text larger or smaller</a:t>
            </a:r>
          </a:p>
          <a:p>
            <a:r>
              <a:rPr lang="en-US" dirty="0" smtClean="0"/>
              <a:t>Use keyboard to surf</a:t>
            </a:r>
          </a:p>
          <a:p>
            <a:r>
              <a:rPr lang="en-US" dirty="0" smtClean="0"/>
              <a:t>Change font, formatting, &amp; page color</a:t>
            </a:r>
          </a:p>
          <a:p>
            <a:r>
              <a:rPr lang="en-US" dirty="0" smtClean="0"/>
              <a:t>Screen reader and voice recognition software compatibility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72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98565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Mac os</a:t>
            </a:r>
            <a:endParaRPr lang="en-US" sz="6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629" y="1297443"/>
            <a:ext cx="7415470" cy="516611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19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502023"/>
            <a:ext cx="9905998" cy="1102006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Safari </a:t>
            </a:r>
            <a:r>
              <a:rPr lang="mr-IN" sz="4800" dirty="0" smtClean="0"/>
              <a:t>–</a:t>
            </a:r>
            <a:r>
              <a:rPr lang="en-US" sz="4800" dirty="0" smtClean="0"/>
              <a:t> Reader view (Mobile too!)</a:t>
            </a:r>
            <a:endParaRPr lang="en-US" sz="4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011" y="1800683"/>
            <a:ext cx="7970802" cy="4483576"/>
          </a:xfrm>
        </p:spPr>
      </p:pic>
    </p:spTree>
    <p:extLst>
      <p:ext uri="{BB962C8B-B14F-4D97-AF65-F5344CB8AC3E}">
        <p14:creationId xmlns:p14="http://schemas.microsoft.com/office/powerpoint/2010/main" val="30814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740" y="564777"/>
            <a:ext cx="5934508" cy="1639886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i-OS ACCESSIBILITY</a:t>
            </a:r>
            <a:endParaRPr lang="en-US" sz="6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9740" y="2097087"/>
            <a:ext cx="5934511" cy="3541714"/>
          </a:xfrm>
        </p:spPr>
        <p:txBody>
          <a:bodyPr>
            <a:no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Features have been around since iOS 7 (we are now on iOS 10), so you may be familiar with many of them.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New features included in the new iOS 10 update: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 smtClean="0"/>
              <a:t>Magnifier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 smtClean="0"/>
              <a:t>Display Accommodations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 smtClean="0"/>
              <a:t>Speech Enhancements &amp; New Voices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 smtClean="0"/>
              <a:t>VoiceOver Pronunciation Editor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377" y="1250577"/>
            <a:ext cx="5260848" cy="394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18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806" y="286824"/>
            <a:ext cx="11358283" cy="147857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Accessibility features within ios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01" y="2017721"/>
            <a:ext cx="2489823" cy="44285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668" y="2017721"/>
            <a:ext cx="2489823" cy="44285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002" y="2009747"/>
            <a:ext cx="2498788" cy="44445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301" y="2001774"/>
            <a:ext cx="2498788" cy="444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69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u="sng" dirty="0" smtClean="0"/>
              <a:t>Resources</a:t>
            </a:r>
            <a:endParaRPr lang="en-US" sz="6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624" y="2186734"/>
            <a:ext cx="11842376" cy="3541714"/>
          </a:xfrm>
        </p:spPr>
        <p:txBody>
          <a:bodyPr>
            <a:noAutofit/>
          </a:bodyPr>
          <a:lstStyle/>
          <a:p>
            <a:r>
              <a:rPr lang="en-US" sz="3600" dirty="0">
                <a:hlinkClick r:id="rId2"/>
              </a:rPr>
              <a:t>https://</a:t>
            </a:r>
            <a:r>
              <a:rPr lang="en-US" sz="3600" dirty="0" smtClean="0">
                <a:hlinkClick r:id="rId2"/>
              </a:rPr>
              <a:t>www.microsoft.com/enable/products</a:t>
            </a:r>
            <a:endParaRPr lang="en-US" sz="3600" dirty="0" smtClean="0"/>
          </a:p>
          <a:p>
            <a:r>
              <a:rPr lang="en-US" sz="3600" dirty="0" smtClean="0"/>
              <a:t>Microsoft </a:t>
            </a:r>
            <a:r>
              <a:rPr lang="en-US" sz="3600" dirty="0"/>
              <a:t>Disability </a:t>
            </a:r>
            <a:r>
              <a:rPr lang="en-US" sz="3600" dirty="0" smtClean="0"/>
              <a:t>Answer Desk: 800-936-5900</a:t>
            </a:r>
          </a:p>
          <a:p>
            <a:r>
              <a:rPr lang="en-US" sz="3600" dirty="0" smtClean="0"/>
              <a:t>https</a:t>
            </a:r>
            <a:r>
              <a:rPr lang="en-US" sz="3600" dirty="0"/>
              <a:t>://support.microsoft.com/en-us/answerdesk/accessibility</a:t>
            </a:r>
            <a:endParaRPr lang="en-US" sz="3600" dirty="0" smtClean="0"/>
          </a:p>
          <a:p>
            <a:r>
              <a:rPr lang="en-US" sz="3600" dirty="0" smtClean="0"/>
              <a:t>http</a:t>
            </a:r>
            <a:r>
              <a:rPr lang="en-US" sz="3600" dirty="0"/>
              <a:t>://www.apple.com/accessibility/</a:t>
            </a:r>
          </a:p>
        </p:txBody>
      </p:sp>
    </p:spTree>
    <p:extLst>
      <p:ext uri="{BB962C8B-B14F-4D97-AF65-F5344CB8AC3E}">
        <p14:creationId xmlns:p14="http://schemas.microsoft.com/office/powerpoint/2010/main" val="186005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	</a:t>
            </a:r>
            <a:r>
              <a:rPr lang="en-US" sz="4400" dirty="0" smtClean="0"/>
              <a:t>Using built-in Accessibility features can get your students up and running  more quickly and for less cost!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942" y="2475640"/>
            <a:ext cx="3336939" cy="3336939"/>
          </a:xfrm>
        </p:spPr>
      </p:pic>
    </p:spTree>
    <p:extLst>
      <p:ext uri="{BB962C8B-B14F-4D97-AF65-F5344CB8AC3E}">
        <p14:creationId xmlns:p14="http://schemas.microsoft.com/office/powerpoint/2010/main" val="122291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1163781"/>
            <a:ext cx="5934508" cy="73808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/>
              <a:t>Matt Newton, M.A.T.</a:t>
            </a:r>
            <a:endParaRPr lang="en-US" sz="48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5" b="281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Coordinator of Assistive &amp; Educational Technology at VDOE’s T/TAC at Virginia Tech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Formerly a Special Education Teacher and ITRT with Roanoke City Public Schools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4999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Questions?</a:t>
            </a:r>
            <a:endParaRPr lang="en-US" sz="6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257" y="1890898"/>
            <a:ext cx="7204310" cy="4250543"/>
          </a:xfrm>
        </p:spPr>
      </p:pic>
    </p:spTree>
    <p:extLst>
      <p:ext uri="{BB962C8B-B14F-4D97-AF65-F5344CB8AC3E}">
        <p14:creationId xmlns:p14="http://schemas.microsoft.com/office/powerpoint/2010/main" val="181193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u="sng" dirty="0" smtClean="0"/>
              <a:t>AGENDA</a:t>
            </a:r>
            <a:endParaRPr lang="en-US" sz="6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b="1" dirty="0" smtClean="0"/>
              <a:t>Windows-based PCs &amp; Office Products (including 365)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/>
              <a:t>Apple MacOS and iOS Devices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738" y="3447125"/>
            <a:ext cx="3219293" cy="6873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314" y="4481048"/>
            <a:ext cx="3000139" cy="9635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248" y="2960887"/>
            <a:ext cx="2347113" cy="234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43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8879" y="618518"/>
            <a:ext cx="4768531" cy="5660362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There used to be “an app for that” </a:t>
            </a:r>
            <a:br>
              <a:rPr lang="en-US" sz="4800" dirty="0" smtClean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/>
              <a:t>Now, there is an “extension for your intention”</a:t>
            </a:r>
            <a:endParaRPr lang="en-US" sz="4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536"/>
            <a:ext cx="5879554" cy="331320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0744"/>
            <a:ext cx="5879554" cy="330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49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626" y="177446"/>
            <a:ext cx="9905998" cy="1364826"/>
          </a:xfrm>
        </p:spPr>
        <p:txBody>
          <a:bodyPr/>
          <a:lstStyle/>
          <a:p>
            <a:pPr algn="ctr"/>
            <a:r>
              <a:rPr lang="en-US" dirty="0" smtClean="0"/>
              <a:t>But want can if you can access them on your school’s network?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1897872"/>
            <a:ext cx="2463800" cy="354171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819" y="1897872"/>
            <a:ext cx="4165600" cy="3124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941" y="3997912"/>
            <a:ext cx="5054600" cy="260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262" y="1656016"/>
            <a:ext cx="2228152" cy="222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6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79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9493" y="4654070"/>
            <a:ext cx="9905998" cy="147857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But wait! The operating systems on the devices you have already have  built-in accessibility features!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330" y="375190"/>
            <a:ext cx="8741153" cy="3916394"/>
          </a:xfrm>
        </p:spPr>
      </p:pic>
    </p:spTree>
    <p:extLst>
      <p:ext uri="{BB962C8B-B14F-4D97-AF65-F5344CB8AC3E}">
        <p14:creationId xmlns:p14="http://schemas.microsoft.com/office/powerpoint/2010/main" val="176677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355" y="0"/>
            <a:ext cx="9143998" cy="6858000"/>
          </a:xfrm>
        </p:spPr>
      </p:pic>
      <p:sp>
        <p:nvSpPr>
          <p:cNvPr id="6" name="Down Arrow 5"/>
          <p:cNvSpPr/>
          <p:nvPr/>
        </p:nvSpPr>
        <p:spPr>
          <a:xfrm>
            <a:off x="1621765" y="-724619"/>
            <a:ext cx="569344" cy="7246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18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accel="50000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-0.00143 0.8831 " pathEditMode="relative" ptsTypes="AA" p14:bounceEnd="50000">
                                          <p:cBhvr>
                                            <p:cTn id="6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ac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-0.00143 0.8831 " pathEditMode="relative" ptsTypes="AA">
                                          <p:cBhvr>
                                            <p:cTn id="6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105" y="0"/>
            <a:ext cx="91575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1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641</TotalTime>
  <Words>376</Words>
  <Application>Microsoft Macintosh PowerPoint</Application>
  <PresentationFormat>Widescreen</PresentationFormat>
  <Paragraphs>59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Abadi MT Condensed Extra Bold</vt:lpstr>
      <vt:lpstr>Arial</vt:lpstr>
      <vt:lpstr>Calibri</vt:lpstr>
      <vt:lpstr>Mangal</vt:lpstr>
      <vt:lpstr>Trebuchet MS</vt:lpstr>
      <vt:lpstr>Tw Cen MT</vt:lpstr>
      <vt:lpstr>Circuit</vt:lpstr>
      <vt:lpstr>No Chromebooks, No problem!</vt:lpstr>
      <vt:lpstr>Matt Newton, M.A.T.</vt:lpstr>
      <vt:lpstr>AGENDA</vt:lpstr>
      <vt:lpstr>There used to be “an app for that”   Now, there is an “extension for your intention”</vt:lpstr>
      <vt:lpstr>But want can if you can access them on your school’s network?</vt:lpstr>
      <vt:lpstr>PowerPoint Presentation</vt:lpstr>
      <vt:lpstr>But wait! The operating systems on the devices you have already have  built-in accessibility features!</vt:lpstr>
      <vt:lpstr>PowerPoint Presentation</vt:lpstr>
      <vt:lpstr>PowerPoint Presentation</vt:lpstr>
      <vt:lpstr>PowerPoint Presentation</vt:lpstr>
      <vt:lpstr>Microsoft’s Ease of Access Center</vt:lpstr>
      <vt:lpstr>office Software Accessibility (365, 2013 and newer)</vt:lpstr>
      <vt:lpstr>Browser accessibility</vt:lpstr>
      <vt:lpstr>Mac os</vt:lpstr>
      <vt:lpstr>Safari – Reader view (Mobile too!)</vt:lpstr>
      <vt:lpstr>i-OS ACCESSIBILITY</vt:lpstr>
      <vt:lpstr>Accessibility features within ios</vt:lpstr>
      <vt:lpstr>Resources</vt:lpstr>
      <vt:lpstr> Using built-in Accessibility features can get your students up and running  more quickly and for less cost!</vt:lpstr>
      <vt:lpstr>Questions?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Money, No problem!</dc:title>
  <dc:creator>Newton, Matthew</dc:creator>
  <cp:lastModifiedBy>Newton, Matthew</cp:lastModifiedBy>
  <cp:revision>38</cp:revision>
  <dcterms:created xsi:type="dcterms:W3CDTF">2016-09-28T14:22:11Z</dcterms:created>
  <dcterms:modified xsi:type="dcterms:W3CDTF">2016-11-16T20:34:25Z</dcterms:modified>
</cp:coreProperties>
</file>